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360115"/>
              <a:ext cx="3692642" cy="2464317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814348" y="7586749"/>
            <a:ext cx="2389543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2039" dirty="0">
                <a:solidFill>
                  <a:srgbClr val="0A2A60"/>
                </a:solidFill>
                <a:latin typeface="Trebuchet MS"/>
                <a:cs typeface="Trebuchet MS"/>
              </a:rPr>
              <a:t>37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93821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70044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978699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97788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54737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9" y="9356421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2024-12-10T03:40:06Z</dcterms:created>
  <dcterms:modified xsi:type="dcterms:W3CDTF">2024-12-10T03:41:52Z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